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November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2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8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November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9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7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November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November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05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D7CF97-C693-42F5-AFF2-9C4EBFE0E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" descr="Colori pastello sfumati su una vista dall’alto">
            <a:extLst>
              <a:ext uri="{FF2B5EF4-FFF2-40B4-BE49-F238E27FC236}">
                <a16:creationId xmlns:a16="http://schemas.microsoft.com/office/drawing/2014/main" id="{FEDB9D11-68F0-4A9E-ACF4-77AD9E4E4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4" b="338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AB68D1-1AEC-284C-8AF5-1F6451612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45" y="4649640"/>
            <a:ext cx="2343150" cy="934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8C6312A-2350-9E49-BBFA-D858F2ABC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962" y="2339975"/>
            <a:ext cx="4036845" cy="403684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2DC1E99-EF52-524A-A437-5056A5B5F964}"/>
              </a:ext>
            </a:extLst>
          </p:cNvPr>
          <p:cNvSpPr txBox="1"/>
          <p:nvPr/>
        </p:nvSpPr>
        <p:spPr>
          <a:xfrm>
            <a:off x="328613" y="269369"/>
            <a:ext cx="11244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2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Il progetto si propone di avviare i bambini alle attività di </a:t>
            </a:r>
            <a:r>
              <a:rPr lang="it-IT" sz="2400" dirty="0" err="1">
                <a:solidFill>
                  <a:schemeClr val="bg2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coding</a:t>
            </a:r>
            <a:r>
              <a:rPr lang="it-IT" sz="2400" dirty="0">
                <a:solidFill>
                  <a:schemeClr val="bg2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 attraverso giochi, opere d’arte, esercizi di coloritura, balletti, spettacoli teatrali, conversazioni, </a:t>
            </a:r>
            <a:r>
              <a:rPr lang="it-IT" sz="2400" dirty="0" err="1">
                <a:solidFill>
                  <a:schemeClr val="bg2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Agamograph</a:t>
            </a:r>
            <a:r>
              <a:rPr lang="it-IT" sz="2400" dirty="0">
                <a:solidFill>
                  <a:schemeClr val="bg2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, pixel art, giochi con i pattern e avviamento alla conoscenza di alcuni robot. Le attività saranno ispirate all’EU code week al quale tutti i partner parteciperanno con assiduità.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23A84BE-647B-5749-9ACD-E0D354CA1C2C}"/>
              </a:ext>
            </a:extLst>
          </p:cNvPr>
          <p:cNvSpPr/>
          <p:nvPr/>
        </p:nvSpPr>
        <p:spPr>
          <a:xfrm>
            <a:off x="328613" y="3108409"/>
            <a:ext cx="3575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bg2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Paesi partner:</a:t>
            </a:r>
          </a:p>
          <a:p>
            <a:r>
              <a:rPr lang="it-IT" sz="2400" dirty="0">
                <a:solidFill>
                  <a:schemeClr val="bg2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Turchia, Romania, Italia</a:t>
            </a:r>
            <a:endParaRPr lang="it-IT" sz="2400" dirty="0">
              <a:latin typeface="Aharoni" panose="020F0502020204030204" pitchFamily="34" charset="0"/>
              <a:cs typeface="Aharon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1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37991F1-1ED9-6A4D-AE74-543F7259B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92" y="327026"/>
            <a:ext cx="6586757" cy="6363650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1EC7298-8F07-1749-ACA5-D4BB994E5E50}"/>
              </a:ext>
            </a:extLst>
          </p:cNvPr>
          <p:cNvSpPr/>
          <p:nvPr/>
        </p:nvSpPr>
        <p:spPr>
          <a:xfrm>
            <a:off x="7629525" y="2677854"/>
            <a:ext cx="37785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Aharoni" panose="020F0502020204030204" pitchFamily="34" charset="0"/>
                <a:cs typeface="Aharoni" panose="020F0502020204030204" pitchFamily="34" charset="0"/>
              </a:rPr>
              <a:t>Pixel art per la giornata </a:t>
            </a:r>
          </a:p>
          <a:p>
            <a:r>
              <a:rPr lang="it-IT" sz="2400" dirty="0">
                <a:latin typeface="Aharoni" panose="020F0502020204030204" pitchFamily="34" charset="0"/>
                <a:cs typeface="Aharoni" panose="020F0502020204030204" pitchFamily="34" charset="0"/>
              </a:rPr>
              <a:t>della gentilezza</a:t>
            </a:r>
          </a:p>
        </p:txBody>
      </p:sp>
    </p:spTree>
    <p:extLst>
      <p:ext uri="{BB962C8B-B14F-4D97-AF65-F5344CB8AC3E}">
        <p14:creationId xmlns:p14="http://schemas.microsoft.com/office/powerpoint/2010/main" val="149341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B44E69-0420-3D40-980A-EA58E8D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4" r="-1" b="-1"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11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41B363-D879-40A7-A123-DCDA37D26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978AB-02AE-405C-A744-F36CCF7A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18870D58-F1F4-D945-8368-2817B7FF4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" r="1076"/>
          <a:stretch/>
        </p:blipFill>
        <p:spPr>
          <a:xfrm>
            <a:off x="20" y="10"/>
            <a:ext cx="11746188" cy="6857990"/>
          </a:xfrm>
          <a:custGeom>
            <a:avLst/>
            <a:gdLst/>
            <a:ahLst/>
            <a:cxnLst/>
            <a:rect l="l" t="t" r="r" b="b"/>
            <a:pathLst>
              <a:path w="11746208" h="6858000">
                <a:moveTo>
                  <a:pt x="0" y="0"/>
                </a:moveTo>
                <a:lnTo>
                  <a:pt x="10008775" y="0"/>
                </a:lnTo>
                <a:lnTo>
                  <a:pt x="10087528" y="73800"/>
                </a:lnTo>
                <a:cubicBezTo>
                  <a:pt x="10631736" y="611853"/>
                  <a:pt x="11047248" y="1285489"/>
                  <a:pt x="11274598" y="2133970"/>
                </a:cubicBezTo>
                <a:cubicBezTo>
                  <a:pt x="11482148" y="2908559"/>
                  <a:pt x="11814923" y="3824374"/>
                  <a:pt x="11729128" y="4808649"/>
                </a:cubicBezTo>
                <a:cubicBezTo>
                  <a:pt x="11770274" y="5390236"/>
                  <a:pt x="11740228" y="6049442"/>
                  <a:pt x="11604541" y="6725978"/>
                </a:cubicBezTo>
                <a:lnTo>
                  <a:pt x="1157516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27AB860-D126-46FD-B6C9-CE29A598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6438" y="620696"/>
            <a:ext cx="2185562" cy="2940332"/>
          </a:xfrm>
          <a:custGeom>
            <a:avLst/>
            <a:gdLst>
              <a:gd name="connsiteX0" fmla="*/ 1230525 w 2185562"/>
              <a:gd name="connsiteY0" fmla="*/ 379 h 2940332"/>
              <a:gd name="connsiteX1" fmla="*/ 1315513 w 2185562"/>
              <a:gd name="connsiteY1" fmla="*/ 16329 h 2940332"/>
              <a:gd name="connsiteX2" fmla="*/ 1376840 w 2185562"/>
              <a:gd name="connsiteY2" fmla="*/ 33387 h 2940332"/>
              <a:gd name="connsiteX3" fmla="*/ 1464244 w 2185562"/>
              <a:gd name="connsiteY3" fmla="*/ 71368 h 2940332"/>
              <a:gd name="connsiteX4" fmla="*/ 1552782 w 2185562"/>
              <a:gd name="connsiteY4" fmla="*/ 228136 h 2940332"/>
              <a:gd name="connsiteX5" fmla="*/ 1651317 w 2185562"/>
              <a:gd name="connsiteY5" fmla="*/ 692980 h 2940332"/>
              <a:gd name="connsiteX6" fmla="*/ 1650852 w 2185562"/>
              <a:gd name="connsiteY6" fmla="*/ 1014093 h 2940332"/>
              <a:gd name="connsiteX7" fmla="*/ 1875547 w 2185562"/>
              <a:gd name="connsiteY7" fmla="*/ 894326 h 2940332"/>
              <a:gd name="connsiteX8" fmla="*/ 2170742 w 2185562"/>
              <a:gd name="connsiteY8" fmla="*/ 766829 h 2940332"/>
              <a:gd name="connsiteX9" fmla="*/ 2185562 w 2185562"/>
              <a:gd name="connsiteY9" fmla="*/ 761762 h 2940332"/>
              <a:gd name="connsiteX10" fmla="*/ 2185562 w 2185562"/>
              <a:gd name="connsiteY10" fmla="*/ 1466652 h 2940332"/>
              <a:gd name="connsiteX11" fmla="*/ 2095141 w 2185562"/>
              <a:gd name="connsiteY11" fmla="*/ 1509214 h 2940332"/>
              <a:gd name="connsiteX12" fmla="*/ 1962022 w 2185562"/>
              <a:gd name="connsiteY12" fmla="*/ 1574533 h 2940332"/>
              <a:gd name="connsiteX13" fmla="*/ 2183823 w 2185562"/>
              <a:gd name="connsiteY13" fmla="*/ 1711999 h 2940332"/>
              <a:gd name="connsiteX14" fmla="*/ 2185562 w 2185562"/>
              <a:gd name="connsiteY14" fmla="*/ 1713076 h 2940332"/>
              <a:gd name="connsiteX15" fmla="*/ 2185562 w 2185562"/>
              <a:gd name="connsiteY15" fmla="*/ 2407762 h 2940332"/>
              <a:gd name="connsiteX16" fmla="*/ 2136229 w 2185562"/>
              <a:gd name="connsiteY16" fmla="*/ 2404166 h 2940332"/>
              <a:gd name="connsiteX17" fmla="*/ 2024842 w 2185562"/>
              <a:gd name="connsiteY17" fmla="*/ 2364355 h 2940332"/>
              <a:gd name="connsiteX18" fmla="*/ 1590554 w 2185562"/>
              <a:gd name="connsiteY18" fmla="*/ 2090912 h 2940332"/>
              <a:gd name="connsiteX19" fmla="*/ 1630648 w 2185562"/>
              <a:gd name="connsiteY19" fmla="*/ 2348122 h 2940332"/>
              <a:gd name="connsiteX20" fmla="*/ 1621010 w 2185562"/>
              <a:gd name="connsiteY20" fmla="*/ 2694023 h 2940332"/>
              <a:gd name="connsiteX21" fmla="*/ 1555508 w 2185562"/>
              <a:gd name="connsiteY21" fmla="*/ 2855791 h 2940332"/>
              <a:gd name="connsiteX22" fmla="*/ 1326948 w 2185562"/>
              <a:gd name="connsiteY22" fmla="*/ 2940308 h 2940332"/>
              <a:gd name="connsiteX23" fmla="*/ 1055563 w 2185562"/>
              <a:gd name="connsiteY23" fmla="*/ 2851153 h 2940332"/>
              <a:gd name="connsiteX24" fmla="*/ 981352 w 2185562"/>
              <a:gd name="connsiteY24" fmla="*/ 2716596 h 2940332"/>
              <a:gd name="connsiteX25" fmla="*/ 930127 w 2185562"/>
              <a:gd name="connsiteY25" fmla="*/ 2032524 h 2940332"/>
              <a:gd name="connsiteX26" fmla="*/ 609989 w 2185562"/>
              <a:gd name="connsiteY26" fmla="*/ 2257885 h 2940332"/>
              <a:gd name="connsiteX27" fmla="*/ 361794 w 2185562"/>
              <a:gd name="connsiteY27" fmla="*/ 2380229 h 2940332"/>
              <a:gd name="connsiteX28" fmla="*/ 172659 w 2185562"/>
              <a:gd name="connsiteY28" fmla="*/ 2282056 h 2940332"/>
              <a:gd name="connsiteX29" fmla="*/ 20218 w 2185562"/>
              <a:gd name="connsiteY29" fmla="*/ 2084729 h 2940332"/>
              <a:gd name="connsiteX30" fmla="*/ 81854 w 2185562"/>
              <a:gd name="connsiteY30" fmla="*/ 1887712 h 2940332"/>
              <a:gd name="connsiteX31" fmla="*/ 156375 w 2185562"/>
              <a:gd name="connsiteY31" fmla="*/ 1808193 h 2940332"/>
              <a:gd name="connsiteX32" fmla="*/ 398128 w 2185562"/>
              <a:gd name="connsiteY32" fmla="*/ 1627100 h 2940332"/>
              <a:gd name="connsiteX33" fmla="*/ 654208 w 2185562"/>
              <a:gd name="connsiteY33" fmla="*/ 1468218 h 2940332"/>
              <a:gd name="connsiteX34" fmla="*/ 200439 w 2185562"/>
              <a:gd name="connsiteY34" fmla="*/ 1125564 h 2940332"/>
              <a:gd name="connsiteX35" fmla="*/ 6305 w 2185562"/>
              <a:gd name="connsiteY35" fmla="*/ 873353 h 2940332"/>
              <a:gd name="connsiteX36" fmla="*/ 77116 w 2185562"/>
              <a:gd name="connsiteY36" fmla="*/ 651547 h 2940332"/>
              <a:gd name="connsiteX37" fmla="*/ 241772 w 2185562"/>
              <a:gd name="connsiteY37" fmla="*/ 526472 h 2940332"/>
              <a:gd name="connsiteX38" fmla="*/ 526195 w 2185562"/>
              <a:gd name="connsiteY38" fmla="*/ 626089 h 2940332"/>
              <a:gd name="connsiteX39" fmla="*/ 1079118 w 2185562"/>
              <a:gd name="connsiteY39" fmla="*/ 1005436 h 2940332"/>
              <a:gd name="connsiteX40" fmla="*/ 989912 w 2185562"/>
              <a:gd name="connsiteY40" fmla="*/ 408766 h 2940332"/>
              <a:gd name="connsiteX41" fmla="*/ 1025626 w 2185562"/>
              <a:gd name="connsiteY41" fmla="*/ 83788 h 2940332"/>
              <a:gd name="connsiteX42" fmla="*/ 1148435 w 2185562"/>
              <a:gd name="connsiteY42" fmla="*/ 10866 h 2940332"/>
              <a:gd name="connsiteX43" fmla="*/ 1230525 w 2185562"/>
              <a:gd name="connsiteY43" fmla="*/ 379 h 294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85562" h="2940332">
                <a:moveTo>
                  <a:pt x="1230525" y="379"/>
                </a:moveTo>
                <a:cubicBezTo>
                  <a:pt x="1257445" y="1886"/>
                  <a:pt x="1284849" y="7800"/>
                  <a:pt x="1315513" y="16329"/>
                </a:cubicBezTo>
                <a:cubicBezTo>
                  <a:pt x="1327263" y="15040"/>
                  <a:pt x="1352052" y="24214"/>
                  <a:pt x="1376840" y="33387"/>
                </a:cubicBezTo>
                <a:cubicBezTo>
                  <a:pt x="1413379" y="41271"/>
                  <a:pt x="1449918" y="49156"/>
                  <a:pt x="1464244" y="71368"/>
                </a:cubicBezTo>
                <a:cubicBezTo>
                  <a:pt x="1502071" y="91002"/>
                  <a:pt x="1532013" y="147175"/>
                  <a:pt x="1552782" y="228136"/>
                </a:cubicBezTo>
                <a:cubicBezTo>
                  <a:pt x="1584012" y="296059"/>
                  <a:pt x="1613799" y="459270"/>
                  <a:pt x="1651317" y="692980"/>
                </a:cubicBezTo>
                <a:cubicBezTo>
                  <a:pt x="1678527" y="832691"/>
                  <a:pt x="1649564" y="1002343"/>
                  <a:pt x="1650852" y="1014093"/>
                </a:cubicBezTo>
                <a:cubicBezTo>
                  <a:pt x="1684814" y="998478"/>
                  <a:pt x="1797162" y="938595"/>
                  <a:pt x="1875547" y="894326"/>
                </a:cubicBezTo>
                <a:cubicBezTo>
                  <a:pt x="1910797" y="890461"/>
                  <a:pt x="2021856" y="818827"/>
                  <a:pt x="2170742" y="766829"/>
                </a:cubicBezTo>
                <a:lnTo>
                  <a:pt x="2185562" y="761762"/>
                </a:lnTo>
                <a:lnTo>
                  <a:pt x="2185562" y="1466652"/>
                </a:lnTo>
                <a:lnTo>
                  <a:pt x="2095141" y="1509214"/>
                </a:lnTo>
                <a:cubicBezTo>
                  <a:pt x="2060075" y="1526622"/>
                  <a:pt x="2018518" y="1547529"/>
                  <a:pt x="1962022" y="1574533"/>
                </a:cubicBezTo>
                <a:cubicBezTo>
                  <a:pt x="2072063" y="1642733"/>
                  <a:pt x="2140838" y="1685358"/>
                  <a:pt x="2183823" y="1711999"/>
                </a:cubicBezTo>
                <a:lnTo>
                  <a:pt x="2185562" y="1713076"/>
                </a:lnTo>
                <a:lnTo>
                  <a:pt x="2185562" y="2407762"/>
                </a:lnTo>
                <a:lnTo>
                  <a:pt x="2136229" y="2404166"/>
                </a:lnTo>
                <a:cubicBezTo>
                  <a:pt x="2099852" y="2397750"/>
                  <a:pt x="2062669" y="2383990"/>
                  <a:pt x="2024842" y="2364355"/>
                </a:cubicBezTo>
                <a:cubicBezTo>
                  <a:pt x="1590554" y="2090912"/>
                  <a:pt x="1590554" y="2090912"/>
                  <a:pt x="1590554" y="2090912"/>
                </a:cubicBezTo>
                <a:cubicBezTo>
                  <a:pt x="1615187" y="2207123"/>
                  <a:pt x="1613899" y="2195373"/>
                  <a:pt x="1630648" y="2348122"/>
                </a:cubicBezTo>
                <a:cubicBezTo>
                  <a:pt x="1636935" y="2513909"/>
                  <a:pt x="1638068" y="2632697"/>
                  <a:pt x="1621010" y="2694023"/>
                </a:cubicBezTo>
                <a:cubicBezTo>
                  <a:pt x="1605240" y="2767100"/>
                  <a:pt x="1586893" y="2816676"/>
                  <a:pt x="1555508" y="2855791"/>
                </a:cubicBezTo>
                <a:cubicBezTo>
                  <a:pt x="1514950" y="2919694"/>
                  <a:pt x="1433987" y="2940463"/>
                  <a:pt x="1326948" y="2940308"/>
                </a:cubicBezTo>
                <a:cubicBezTo>
                  <a:pt x="1208159" y="2941442"/>
                  <a:pt x="1120755" y="2903461"/>
                  <a:pt x="1055563" y="2851153"/>
                </a:cubicBezTo>
                <a:cubicBezTo>
                  <a:pt x="1003409" y="2809307"/>
                  <a:pt x="987794" y="2775346"/>
                  <a:pt x="981352" y="2716596"/>
                </a:cubicBezTo>
                <a:cubicBezTo>
                  <a:pt x="930127" y="2032524"/>
                  <a:pt x="930127" y="2032524"/>
                  <a:pt x="930127" y="2032524"/>
                </a:cubicBezTo>
                <a:cubicBezTo>
                  <a:pt x="609989" y="2257885"/>
                  <a:pt x="609989" y="2257885"/>
                  <a:pt x="609989" y="2257885"/>
                </a:cubicBezTo>
                <a:cubicBezTo>
                  <a:pt x="513257" y="2351730"/>
                  <a:pt x="433583" y="2384249"/>
                  <a:pt x="361794" y="2380229"/>
                </a:cubicBezTo>
                <a:cubicBezTo>
                  <a:pt x="290005" y="2376210"/>
                  <a:pt x="226101" y="2335652"/>
                  <a:pt x="172659" y="2282056"/>
                </a:cubicBezTo>
                <a:cubicBezTo>
                  <a:pt x="93140" y="2207537"/>
                  <a:pt x="38409" y="2142190"/>
                  <a:pt x="20218" y="2084729"/>
                </a:cubicBezTo>
                <a:cubicBezTo>
                  <a:pt x="2026" y="2027268"/>
                  <a:pt x="19084" y="1965942"/>
                  <a:pt x="81854" y="1887712"/>
                </a:cubicBezTo>
                <a:cubicBezTo>
                  <a:pt x="113240" y="1848597"/>
                  <a:pt x="134163" y="1822520"/>
                  <a:pt x="156375" y="1808193"/>
                </a:cubicBezTo>
                <a:cubicBezTo>
                  <a:pt x="199510" y="1767790"/>
                  <a:pt x="208683" y="1743002"/>
                  <a:pt x="398128" y="1627100"/>
                </a:cubicBezTo>
                <a:cubicBezTo>
                  <a:pt x="598034" y="1498160"/>
                  <a:pt x="552322" y="1515064"/>
                  <a:pt x="654208" y="1468218"/>
                </a:cubicBezTo>
                <a:cubicBezTo>
                  <a:pt x="200439" y="1125564"/>
                  <a:pt x="200439" y="1125564"/>
                  <a:pt x="200439" y="1125564"/>
                </a:cubicBezTo>
                <a:cubicBezTo>
                  <a:pt x="83093" y="1031410"/>
                  <a:pt x="15324" y="955602"/>
                  <a:pt x="6305" y="873353"/>
                </a:cubicBezTo>
                <a:cubicBezTo>
                  <a:pt x="-13175" y="804142"/>
                  <a:pt x="13057" y="718027"/>
                  <a:pt x="77116" y="651547"/>
                </a:cubicBezTo>
                <a:cubicBezTo>
                  <a:pt x="129424" y="586356"/>
                  <a:pt x="184310" y="544664"/>
                  <a:pt x="241772" y="526472"/>
                </a:cubicBezTo>
                <a:cubicBezTo>
                  <a:pt x="300522" y="520030"/>
                  <a:pt x="398388" y="544973"/>
                  <a:pt x="526195" y="626089"/>
                </a:cubicBezTo>
                <a:cubicBezTo>
                  <a:pt x="1079118" y="1005436"/>
                  <a:pt x="1079118" y="1005436"/>
                  <a:pt x="1079118" y="1005436"/>
                </a:cubicBezTo>
                <a:cubicBezTo>
                  <a:pt x="989912" y="408766"/>
                  <a:pt x="989912" y="408766"/>
                  <a:pt x="989912" y="408766"/>
                </a:cubicBezTo>
                <a:cubicBezTo>
                  <a:pt x="950951" y="270344"/>
                  <a:pt x="962856" y="162018"/>
                  <a:pt x="1025626" y="83788"/>
                </a:cubicBezTo>
                <a:cubicBezTo>
                  <a:pt x="1057012" y="44673"/>
                  <a:pt x="1101435" y="16019"/>
                  <a:pt x="1148435" y="10866"/>
                </a:cubicBezTo>
                <a:cubicBezTo>
                  <a:pt x="1177166" y="1770"/>
                  <a:pt x="1203604" y="-1129"/>
                  <a:pt x="1230525" y="379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67027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77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Abadi</vt:lpstr>
      <vt:lpstr>Aharoni</vt:lpstr>
      <vt:lpstr>Arial</vt:lpstr>
      <vt:lpstr>Sagona Book</vt:lpstr>
      <vt:lpstr>The Hand Extrablack</vt:lpstr>
      <vt:lpstr>BlobVTI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Morandi</dc:creator>
  <cp:lastModifiedBy>Fabio Morandi</cp:lastModifiedBy>
  <cp:revision>1</cp:revision>
  <dcterms:created xsi:type="dcterms:W3CDTF">2021-11-22T16:27:16Z</dcterms:created>
  <dcterms:modified xsi:type="dcterms:W3CDTF">2021-11-22T16:59:56Z</dcterms:modified>
</cp:coreProperties>
</file>